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3"/>
  </p:notesMasterIdLst>
  <p:handoutMasterIdLst>
    <p:handoutMasterId r:id="rId24"/>
  </p:handoutMasterIdLst>
  <p:sldIdLst>
    <p:sldId id="277" r:id="rId5"/>
    <p:sldId id="380" r:id="rId6"/>
    <p:sldId id="2147469961" r:id="rId7"/>
    <p:sldId id="278" r:id="rId8"/>
    <p:sldId id="4942" r:id="rId9"/>
    <p:sldId id="4944" r:id="rId10"/>
    <p:sldId id="4943" r:id="rId11"/>
    <p:sldId id="4956" r:id="rId12"/>
    <p:sldId id="4959" r:id="rId13"/>
    <p:sldId id="4960" r:id="rId14"/>
    <p:sldId id="4961" r:id="rId15"/>
    <p:sldId id="4963" r:id="rId16"/>
    <p:sldId id="4928" r:id="rId17"/>
    <p:sldId id="4930" r:id="rId18"/>
    <p:sldId id="4950" r:id="rId19"/>
    <p:sldId id="4953" r:id="rId20"/>
    <p:sldId id="4954" r:id="rId21"/>
    <p:sldId id="4955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277"/>
          </p14:sldIdLst>
        </p14:section>
        <p14:section name="Introduction" id="{8526BEA9-CB74-4B97-B277-D1240578C230}">
          <p14:sldIdLst>
            <p14:sldId id="380"/>
            <p14:sldId id="2147469961"/>
            <p14:sldId id="278"/>
            <p14:sldId id="4942"/>
          </p14:sldIdLst>
        </p14:section>
        <p14:section name="Power BI integration" id="{CE8A96D4-830D-4DD3-BB8D-FD9573F769FE}">
          <p14:sldIdLst>
            <p14:sldId id="4944"/>
            <p14:sldId id="4943"/>
            <p14:sldId id="4956"/>
            <p14:sldId id="4959"/>
            <p14:sldId id="4960"/>
            <p14:sldId id="4961"/>
            <p14:sldId id="4963"/>
            <p14:sldId id="4928"/>
          </p14:sldIdLst>
        </p14:section>
        <p14:section name="Bonus Track" id="{37EAAAD4-713E-48FB-8D5D-636DBB48E65A}">
          <p14:sldIdLst>
            <p14:sldId id="4930"/>
          </p14:sldIdLst>
        </p14:section>
        <p14:section name="Wish List" id="{DB514546-39CC-4830-83AD-087AE237FFD4}">
          <p14:sldIdLst>
            <p14:sldId id="4950"/>
          </p14:sldIdLst>
        </p14:section>
        <p14:section name="Useful links" id="{28BD8D3A-EB11-42A4-AE48-DAB6B300A9D2}">
          <p14:sldIdLst>
            <p14:sldId id="4953"/>
            <p14:sldId id="4954"/>
            <p14:sldId id="49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1A1A1F"/>
    <a:srgbClr val="0878D4"/>
    <a:srgbClr val="0878D3"/>
    <a:srgbClr val="3C3C41"/>
    <a:srgbClr val="EBEBEB"/>
    <a:srgbClr val="FFFFFF"/>
    <a:srgbClr val="000000"/>
    <a:srgbClr val="0078D4"/>
    <a:srgbClr val="1A1A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59045-F17B-411A-960D-72C99A54F640}" v="164" dt="2024-04-17T11:14:16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>
        <p:scale>
          <a:sx n="30" d="100"/>
          <a:sy n="30" d="100"/>
        </p:scale>
        <p:origin x="3774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mir Meneses" userId="0158c7b8-b204-4b2b-a469-45c2adc154b5" providerId="ADAL" clId="{06359045-F17B-411A-960D-72C99A54F640}"/>
    <pc:docChg chg="undo custSel addSld delSld modSld sldOrd addSection delSection modSection">
      <pc:chgData name="Valmir Meneses" userId="0158c7b8-b204-4b2b-a469-45c2adc154b5" providerId="ADAL" clId="{06359045-F17B-411A-960D-72C99A54F640}" dt="2024-04-17T11:14:16.624" v="988" actId="1037"/>
      <pc:docMkLst>
        <pc:docMk/>
      </pc:docMkLst>
      <pc:sldChg chg="addSp modSp mod">
        <pc:chgData name="Valmir Meneses" userId="0158c7b8-b204-4b2b-a469-45c2adc154b5" providerId="ADAL" clId="{06359045-F17B-411A-960D-72C99A54F640}" dt="2024-04-17T09:40:34.019" v="310" actId="20577"/>
        <pc:sldMkLst>
          <pc:docMk/>
          <pc:sldMk cId="2173748916" sldId="277"/>
        </pc:sldMkLst>
        <pc:spChg chg="mod">
          <ac:chgData name="Valmir Meneses" userId="0158c7b8-b204-4b2b-a469-45c2adc154b5" providerId="ADAL" clId="{06359045-F17B-411A-960D-72C99A54F640}" dt="2024-04-17T09:32:58.803" v="178" actId="20577"/>
          <ac:spMkLst>
            <pc:docMk/>
            <pc:sldMk cId="2173748916" sldId="277"/>
            <ac:spMk id="2" creationId="{945C661E-A32A-2C30-F914-90B3736CEE2A}"/>
          </ac:spMkLst>
        </pc:spChg>
        <pc:spChg chg="add mod">
          <ac:chgData name="Valmir Meneses" userId="0158c7b8-b204-4b2b-a469-45c2adc154b5" providerId="ADAL" clId="{06359045-F17B-411A-960D-72C99A54F640}" dt="2024-04-17T09:40:34.019" v="310" actId="20577"/>
          <ac:spMkLst>
            <pc:docMk/>
            <pc:sldMk cId="2173748916" sldId="277"/>
            <ac:spMk id="3" creationId="{D6B44066-2D4B-40BC-52AB-672AD0387A54}"/>
          </ac:spMkLst>
        </pc:spChg>
      </pc:sldChg>
      <pc:sldChg chg="modSp mod">
        <pc:chgData name="Valmir Meneses" userId="0158c7b8-b204-4b2b-a469-45c2adc154b5" providerId="ADAL" clId="{06359045-F17B-411A-960D-72C99A54F640}" dt="2024-04-17T09:20:40.418" v="25" actId="27636"/>
        <pc:sldMkLst>
          <pc:docMk/>
          <pc:sldMk cId="4139786471" sldId="278"/>
        </pc:sldMkLst>
        <pc:spChg chg="mod">
          <ac:chgData name="Valmir Meneses" userId="0158c7b8-b204-4b2b-a469-45c2adc154b5" providerId="ADAL" clId="{06359045-F17B-411A-960D-72C99A54F640}" dt="2024-04-17T09:20:40.418" v="25" actId="27636"/>
          <ac:spMkLst>
            <pc:docMk/>
            <pc:sldMk cId="4139786471" sldId="278"/>
            <ac:spMk id="3" creationId="{DDA8B043-EE75-7CD0-606E-A5566A506D21}"/>
          </ac:spMkLst>
        </pc:spChg>
      </pc:sldChg>
      <pc:sldChg chg="addSp delSp modSp mod">
        <pc:chgData name="Valmir Meneses" userId="0158c7b8-b204-4b2b-a469-45c2adc154b5" providerId="ADAL" clId="{06359045-F17B-411A-960D-72C99A54F640}" dt="2024-04-17T11:11:49.900" v="913" actId="1076"/>
        <pc:sldMkLst>
          <pc:docMk/>
          <pc:sldMk cId="3938462767" sldId="380"/>
        </pc:sldMkLst>
        <pc:spChg chg="del">
          <ac:chgData name="Valmir Meneses" userId="0158c7b8-b204-4b2b-a469-45c2adc154b5" providerId="ADAL" clId="{06359045-F17B-411A-960D-72C99A54F640}" dt="2024-04-17T11:08:08.534" v="733" actId="478"/>
          <ac:spMkLst>
            <pc:docMk/>
            <pc:sldMk cId="3938462767" sldId="380"/>
            <ac:spMk id="2" creationId="{F02D561A-051E-4A8F-9404-C25BFB866C92}"/>
          </ac:spMkLst>
        </pc:spChg>
        <pc:spChg chg="mod">
          <ac:chgData name="Valmir Meneses" userId="0158c7b8-b204-4b2b-a469-45c2adc154b5" providerId="ADAL" clId="{06359045-F17B-411A-960D-72C99A54F640}" dt="2024-04-17T11:11:27.233" v="912" actId="1076"/>
          <ac:spMkLst>
            <pc:docMk/>
            <pc:sldMk cId="3938462767" sldId="380"/>
            <ac:spMk id="3" creationId="{350007DF-6A46-4849-9329-DB712F82AD1D}"/>
          </ac:spMkLst>
        </pc:spChg>
        <pc:spChg chg="mod">
          <ac:chgData name="Valmir Meneses" userId="0158c7b8-b204-4b2b-a469-45c2adc154b5" providerId="ADAL" clId="{06359045-F17B-411A-960D-72C99A54F640}" dt="2024-04-17T11:11:49.900" v="913" actId="1076"/>
          <ac:spMkLst>
            <pc:docMk/>
            <pc:sldMk cId="3938462767" sldId="380"/>
            <ac:spMk id="4" creationId="{0477A6A7-3B58-44A5-BF3C-31185270D809}"/>
          </ac:spMkLst>
        </pc:spChg>
        <pc:spChg chg="add mod">
          <ac:chgData name="Valmir Meneses" userId="0158c7b8-b204-4b2b-a469-45c2adc154b5" providerId="ADAL" clId="{06359045-F17B-411A-960D-72C99A54F640}" dt="2024-04-17T11:09:20.570" v="751" actId="1076"/>
          <ac:spMkLst>
            <pc:docMk/>
            <pc:sldMk cId="3938462767" sldId="380"/>
            <ac:spMk id="6" creationId="{17682847-1AD0-7E08-652C-10641EF56C62}"/>
          </ac:spMkLst>
        </pc:spChg>
        <pc:spChg chg="add del mod">
          <ac:chgData name="Valmir Meneses" userId="0158c7b8-b204-4b2b-a469-45c2adc154b5" providerId="ADAL" clId="{06359045-F17B-411A-960D-72C99A54F640}" dt="2024-04-17T11:08:57.848" v="747" actId="478"/>
          <ac:spMkLst>
            <pc:docMk/>
            <pc:sldMk cId="3938462767" sldId="380"/>
            <ac:spMk id="8" creationId="{234947F3-0088-3B8C-3868-25394E4AEEFF}"/>
          </ac:spMkLst>
        </pc:spChg>
        <pc:picChg chg="mod">
          <ac:chgData name="Valmir Meneses" userId="0158c7b8-b204-4b2b-a469-45c2adc154b5" providerId="ADAL" clId="{06359045-F17B-411A-960D-72C99A54F640}" dt="2024-04-17T11:09:14.857" v="750" actId="1076"/>
          <ac:picMkLst>
            <pc:docMk/>
            <pc:sldMk cId="3938462767" sldId="380"/>
            <ac:picMk id="5" creationId="{4D2B4C01-D2C8-4D52-9274-4CFFBB1CD68B}"/>
          </ac:picMkLst>
        </pc:picChg>
        <pc:picChg chg="add mod">
          <ac:chgData name="Valmir Meneses" userId="0158c7b8-b204-4b2b-a469-45c2adc154b5" providerId="ADAL" clId="{06359045-F17B-411A-960D-72C99A54F640}" dt="2024-04-17T11:09:06.838" v="749" actId="1076"/>
          <ac:picMkLst>
            <pc:docMk/>
            <pc:sldMk cId="3938462767" sldId="380"/>
            <ac:picMk id="2050" creationId="{8600CBDF-ED3F-E508-2EE4-55CB41017450}"/>
          </ac:picMkLst>
        </pc:picChg>
        <pc:picChg chg="del">
          <ac:chgData name="Valmir Meneses" userId="0158c7b8-b204-4b2b-a469-45c2adc154b5" providerId="ADAL" clId="{06359045-F17B-411A-960D-72C99A54F640}" dt="2024-04-17T10:08:50.922" v="502" actId="478"/>
          <ac:picMkLst>
            <pc:docMk/>
            <pc:sldMk cId="3938462767" sldId="380"/>
            <ac:picMk id="4098" creationId="{C403EFBF-669A-4412-9399-668E56885616}"/>
          </ac:picMkLst>
        </pc:picChg>
      </pc:sldChg>
      <pc:sldChg chg="del">
        <pc:chgData name="Valmir Meneses" userId="0158c7b8-b204-4b2b-a469-45c2adc154b5" providerId="ADAL" clId="{06359045-F17B-411A-960D-72C99A54F640}" dt="2024-04-17T09:33:38.429" v="179" actId="47"/>
        <pc:sldMkLst>
          <pc:docMk/>
          <pc:sldMk cId="1829298035" sldId="4749"/>
        </pc:sldMkLst>
      </pc:sldChg>
      <pc:sldChg chg="ord setBg">
        <pc:chgData name="Valmir Meneses" userId="0158c7b8-b204-4b2b-a469-45c2adc154b5" providerId="ADAL" clId="{06359045-F17B-411A-960D-72C99A54F640}" dt="2024-04-17T10:17:40.142" v="546"/>
        <pc:sldMkLst>
          <pc:docMk/>
          <pc:sldMk cId="3253207655" sldId="4928"/>
        </pc:sldMkLst>
      </pc:sldChg>
      <pc:sldChg chg="modSp mod ord">
        <pc:chgData name="Valmir Meneses" userId="0158c7b8-b204-4b2b-a469-45c2adc154b5" providerId="ADAL" clId="{06359045-F17B-411A-960D-72C99A54F640}" dt="2024-04-17T09:35:12.026" v="186" actId="207"/>
        <pc:sldMkLst>
          <pc:docMk/>
          <pc:sldMk cId="2309448923" sldId="4930"/>
        </pc:sldMkLst>
        <pc:spChg chg="mod">
          <ac:chgData name="Valmir Meneses" userId="0158c7b8-b204-4b2b-a469-45c2adc154b5" providerId="ADAL" clId="{06359045-F17B-411A-960D-72C99A54F640}" dt="2024-04-17T09:35:12.026" v="186" actId="207"/>
          <ac:spMkLst>
            <pc:docMk/>
            <pc:sldMk cId="2309448923" sldId="4930"/>
            <ac:spMk id="3" creationId="{6F2B117E-8089-4922-9937-58E1FC21DD32}"/>
          </ac:spMkLst>
        </pc:spChg>
      </pc:sldChg>
      <pc:sldChg chg="modSp mod">
        <pc:chgData name="Valmir Meneses" userId="0158c7b8-b204-4b2b-a469-45c2adc154b5" providerId="ADAL" clId="{06359045-F17B-411A-960D-72C99A54F640}" dt="2024-04-17T09:34:10.326" v="180" actId="207"/>
        <pc:sldMkLst>
          <pc:docMk/>
          <pc:sldMk cId="411316113" sldId="4942"/>
        </pc:sldMkLst>
        <pc:spChg chg="mod">
          <ac:chgData name="Valmir Meneses" userId="0158c7b8-b204-4b2b-a469-45c2adc154b5" providerId="ADAL" clId="{06359045-F17B-411A-960D-72C99A54F640}" dt="2024-04-15T10:59:53.849" v="24" actId="20577"/>
          <ac:spMkLst>
            <pc:docMk/>
            <pc:sldMk cId="411316113" sldId="4942"/>
            <ac:spMk id="2" creationId="{E24FDF42-E98C-417A-ADE1-5E171DD2A477}"/>
          </ac:spMkLst>
        </pc:spChg>
        <pc:spChg chg="mod">
          <ac:chgData name="Valmir Meneses" userId="0158c7b8-b204-4b2b-a469-45c2adc154b5" providerId="ADAL" clId="{06359045-F17B-411A-960D-72C99A54F640}" dt="2024-04-17T09:34:10.326" v="180" actId="207"/>
          <ac:spMkLst>
            <pc:docMk/>
            <pc:sldMk cId="411316113" sldId="4942"/>
            <ac:spMk id="8" creationId="{8631CAC4-630E-4C89-B238-49E38C41F719}"/>
          </ac:spMkLst>
        </pc:spChg>
      </pc:sldChg>
      <pc:sldChg chg="modSp mod">
        <pc:chgData name="Valmir Meneses" userId="0158c7b8-b204-4b2b-a469-45c2adc154b5" providerId="ADAL" clId="{06359045-F17B-411A-960D-72C99A54F640}" dt="2024-04-17T09:34:52.763" v="184" actId="207"/>
        <pc:sldMkLst>
          <pc:docMk/>
          <pc:sldMk cId="848307351" sldId="4943"/>
        </pc:sldMkLst>
        <pc:spChg chg="mod">
          <ac:chgData name="Valmir Meneses" userId="0158c7b8-b204-4b2b-a469-45c2adc154b5" providerId="ADAL" clId="{06359045-F17B-411A-960D-72C99A54F640}" dt="2024-04-17T09:34:52.763" v="184" actId="207"/>
          <ac:spMkLst>
            <pc:docMk/>
            <pc:sldMk cId="848307351" sldId="4943"/>
            <ac:spMk id="3" creationId="{A2E55F20-091D-469C-8076-0F0F7D6782EB}"/>
          </ac:spMkLst>
        </pc:spChg>
      </pc:sldChg>
      <pc:sldChg chg="modSp mod setBg">
        <pc:chgData name="Valmir Meneses" userId="0158c7b8-b204-4b2b-a469-45c2adc154b5" providerId="ADAL" clId="{06359045-F17B-411A-960D-72C99A54F640}" dt="2024-04-17T09:34:41.933" v="183" actId="207"/>
        <pc:sldMkLst>
          <pc:docMk/>
          <pc:sldMk cId="3945967822" sldId="4944"/>
        </pc:sldMkLst>
        <pc:spChg chg="mod">
          <ac:chgData name="Valmir Meneses" userId="0158c7b8-b204-4b2b-a469-45c2adc154b5" providerId="ADAL" clId="{06359045-F17B-411A-960D-72C99A54F640}" dt="2024-04-17T09:34:41.933" v="183" actId="207"/>
          <ac:spMkLst>
            <pc:docMk/>
            <pc:sldMk cId="3945967822" sldId="4944"/>
            <ac:spMk id="9" creationId="{2D3E7137-6847-4AED-B78B-0F3A6406286A}"/>
          </ac:spMkLst>
        </pc:spChg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935742339" sldId="494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133287377" sldId="4946"/>
        </pc:sldMkLst>
      </pc:sldChg>
      <pc:sldChg chg="modSp mod">
        <pc:chgData name="Valmir Meneses" userId="0158c7b8-b204-4b2b-a469-45c2adc154b5" providerId="ADAL" clId="{06359045-F17B-411A-960D-72C99A54F640}" dt="2024-04-17T09:36:35.612" v="191"/>
        <pc:sldMkLst>
          <pc:docMk/>
          <pc:sldMk cId="68542284" sldId="4953"/>
        </pc:sldMkLst>
        <pc:graphicFrameChg chg="modGraphic">
          <ac:chgData name="Valmir Meneses" userId="0158c7b8-b204-4b2b-a469-45c2adc154b5" providerId="ADAL" clId="{06359045-F17B-411A-960D-72C99A54F640}" dt="2024-04-17T09:36:35.612" v="191"/>
          <ac:graphicFrameMkLst>
            <pc:docMk/>
            <pc:sldMk cId="68542284" sldId="4953"/>
            <ac:graphicFrameMk id="4" creationId="{984518E3-DE31-4AD7-82E4-8BE05F03D8FA}"/>
          </ac:graphicFrameMkLst>
        </pc:graphicFrameChg>
      </pc:sldChg>
      <pc:sldChg chg="modSp mod">
        <pc:chgData name="Valmir Meneses" userId="0158c7b8-b204-4b2b-a469-45c2adc154b5" providerId="ADAL" clId="{06359045-F17B-411A-960D-72C99A54F640}" dt="2024-04-17T09:35:01.416" v="185" actId="207"/>
        <pc:sldMkLst>
          <pc:docMk/>
          <pc:sldMk cId="733288261" sldId="4956"/>
        </pc:sldMkLst>
        <pc:spChg chg="mod">
          <ac:chgData name="Valmir Meneses" userId="0158c7b8-b204-4b2b-a469-45c2adc154b5" providerId="ADAL" clId="{06359045-F17B-411A-960D-72C99A54F640}" dt="2024-04-17T09:35:01.416" v="185" actId="207"/>
          <ac:spMkLst>
            <pc:docMk/>
            <pc:sldMk cId="733288261" sldId="4956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10:29:43.455" v="22" actId="2696"/>
        <pc:sldMkLst>
          <pc:docMk/>
          <pc:sldMk cId="2872563555" sldId="4958"/>
        </pc:sldMkLst>
      </pc:sldChg>
      <pc:sldChg chg="modSp mod">
        <pc:chgData name="Valmir Meneses" userId="0158c7b8-b204-4b2b-a469-45c2adc154b5" providerId="ADAL" clId="{06359045-F17B-411A-960D-72C99A54F640}" dt="2024-04-17T09:36:05.160" v="190" actId="207"/>
        <pc:sldMkLst>
          <pc:docMk/>
          <pc:sldMk cId="3069304197" sldId="4959"/>
        </pc:sldMkLst>
        <pc:spChg chg="mod">
          <ac:chgData name="Valmir Meneses" userId="0158c7b8-b204-4b2b-a469-45c2adc154b5" providerId="ADAL" clId="{06359045-F17B-411A-960D-72C99A54F640}" dt="2024-04-17T09:36:05.160" v="190" actId="207"/>
          <ac:spMkLst>
            <pc:docMk/>
            <pc:sldMk cId="3069304197" sldId="4959"/>
            <ac:spMk id="5" creationId="{CD2B6396-59B1-45B9-A3ED-6FEED02964DF}"/>
          </ac:spMkLst>
        </pc:spChg>
      </pc:sldChg>
      <pc:sldChg chg="modSp mod">
        <pc:chgData name="Valmir Meneses" userId="0158c7b8-b204-4b2b-a469-45c2adc154b5" providerId="ADAL" clId="{06359045-F17B-411A-960D-72C99A54F640}" dt="2024-04-17T09:35:53.980" v="189" actId="207"/>
        <pc:sldMkLst>
          <pc:docMk/>
          <pc:sldMk cId="3221413831" sldId="4960"/>
        </pc:sldMkLst>
        <pc:spChg chg="mod">
          <ac:chgData name="Valmir Meneses" userId="0158c7b8-b204-4b2b-a469-45c2adc154b5" providerId="ADAL" clId="{06359045-F17B-411A-960D-72C99A54F640}" dt="2024-04-17T09:35:53.980" v="189" actId="207"/>
          <ac:spMkLst>
            <pc:docMk/>
            <pc:sldMk cId="3221413831" sldId="4960"/>
            <ac:spMk id="5" creationId="{CD2B6396-59B1-45B9-A3ED-6FEED02964DF}"/>
          </ac:spMkLst>
        </pc:spChg>
      </pc:sldChg>
      <pc:sldChg chg="modSp mod">
        <pc:chgData name="Valmir Meneses" userId="0158c7b8-b204-4b2b-a469-45c2adc154b5" providerId="ADAL" clId="{06359045-F17B-411A-960D-72C99A54F640}" dt="2024-04-17T09:35:45.472" v="188" actId="207"/>
        <pc:sldMkLst>
          <pc:docMk/>
          <pc:sldMk cId="3785307255" sldId="4961"/>
        </pc:sldMkLst>
        <pc:spChg chg="mod">
          <ac:chgData name="Valmir Meneses" userId="0158c7b8-b204-4b2b-a469-45c2adc154b5" providerId="ADAL" clId="{06359045-F17B-411A-960D-72C99A54F640}" dt="2024-04-17T09:35:45.472" v="188" actId="207"/>
          <ac:spMkLst>
            <pc:docMk/>
            <pc:sldMk cId="3785307255" sldId="4961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10:29:05.615" v="21" actId="47"/>
        <pc:sldMkLst>
          <pc:docMk/>
          <pc:sldMk cId="1670162518" sldId="4962"/>
        </pc:sldMkLst>
      </pc:sldChg>
      <pc:sldChg chg="modSp add del mod">
        <pc:chgData name="Valmir Meneses" userId="0158c7b8-b204-4b2b-a469-45c2adc154b5" providerId="ADAL" clId="{06359045-F17B-411A-960D-72C99A54F640}" dt="2024-04-17T09:35:32.805" v="187" actId="207"/>
        <pc:sldMkLst>
          <pc:docMk/>
          <pc:sldMk cId="1419913452" sldId="4963"/>
        </pc:sldMkLst>
        <pc:spChg chg="mod">
          <ac:chgData name="Valmir Meneses" userId="0158c7b8-b204-4b2b-a469-45c2adc154b5" providerId="ADAL" clId="{06359045-F17B-411A-960D-72C99A54F640}" dt="2024-04-17T09:35:32.805" v="187" actId="207"/>
          <ac:spMkLst>
            <pc:docMk/>
            <pc:sldMk cId="1419913452" sldId="4963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388791574" sldId="4964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566911853" sldId="496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885549913" sldId="4967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082321875" sldId="4968"/>
        </pc:sldMkLst>
      </pc:sldChg>
      <pc:sldChg chg="addSp delSp modSp mod">
        <pc:chgData name="Valmir Meneses" userId="0158c7b8-b204-4b2b-a469-45c2adc154b5" providerId="ADAL" clId="{06359045-F17B-411A-960D-72C99A54F640}" dt="2024-04-17T11:14:16.624" v="988" actId="1037"/>
        <pc:sldMkLst>
          <pc:docMk/>
          <pc:sldMk cId="2512009180" sldId="2147469961"/>
        </pc:sldMkLst>
        <pc:spChg chg="add del mod">
          <ac:chgData name="Valmir Meneses" userId="0158c7b8-b204-4b2b-a469-45c2adc154b5" providerId="ADAL" clId="{06359045-F17B-411A-960D-72C99A54F640}" dt="2024-04-17T09:23:35.597" v="46" actId="21"/>
          <ac:spMkLst>
            <pc:docMk/>
            <pc:sldMk cId="2512009180" sldId="2147469961"/>
            <ac:spMk id="6" creationId="{59E56D36-55E3-5226-CE1C-E88196C86F2B}"/>
          </ac:spMkLst>
        </pc:spChg>
        <pc:spChg chg="add">
          <ac:chgData name="Valmir Meneses" userId="0158c7b8-b204-4b2b-a469-45c2adc154b5" providerId="ADAL" clId="{06359045-F17B-411A-960D-72C99A54F640}" dt="2024-04-17T09:42:14.615" v="332"/>
          <ac:spMkLst>
            <pc:docMk/>
            <pc:sldMk cId="2512009180" sldId="2147469961"/>
            <ac:spMk id="7" creationId="{F2DAC811-8D3F-748F-417E-BD6F4E4C8DDD}"/>
          </ac:spMkLst>
        </pc:spChg>
        <pc:spChg chg="del">
          <ac:chgData name="Valmir Meneses" userId="0158c7b8-b204-4b2b-a469-45c2adc154b5" providerId="ADAL" clId="{06359045-F17B-411A-960D-72C99A54F640}" dt="2024-04-17T09:44:29.150" v="334" actId="478"/>
          <ac:spMkLst>
            <pc:docMk/>
            <pc:sldMk cId="2512009180" sldId="2147469961"/>
            <ac:spMk id="8" creationId="{B5ED99ED-6BCC-D116-02A1-54D14987A9A3}"/>
          </ac:spMkLst>
        </pc:spChg>
        <pc:spChg chg="del">
          <ac:chgData name="Valmir Meneses" userId="0158c7b8-b204-4b2b-a469-45c2adc154b5" providerId="ADAL" clId="{06359045-F17B-411A-960D-72C99A54F640}" dt="2024-04-17T09:44:26.742" v="333" actId="478"/>
          <ac:spMkLst>
            <pc:docMk/>
            <pc:sldMk cId="2512009180" sldId="2147469961"/>
            <ac:spMk id="9" creationId="{48EDEC7C-C977-AF0B-C8DF-113407CD05C3}"/>
          </ac:spMkLst>
        </pc:spChg>
        <pc:spChg chg="del">
          <ac:chgData name="Valmir Meneses" userId="0158c7b8-b204-4b2b-a469-45c2adc154b5" providerId="ADAL" clId="{06359045-F17B-411A-960D-72C99A54F640}" dt="2024-04-17T09:22:04.179" v="34" actId="478"/>
          <ac:spMkLst>
            <pc:docMk/>
            <pc:sldMk cId="2512009180" sldId="2147469961"/>
            <ac:spMk id="14" creationId="{CE17C1C3-FA1C-8CFB-BD3A-5E2742A623E7}"/>
          </ac:spMkLst>
        </pc:spChg>
        <pc:spChg chg="mod">
          <ac:chgData name="Valmir Meneses" userId="0158c7b8-b204-4b2b-a469-45c2adc154b5" providerId="ADAL" clId="{06359045-F17B-411A-960D-72C99A54F640}" dt="2024-04-17T11:12:18.227" v="922" actId="20577"/>
          <ac:spMkLst>
            <pc:docMk/>
            <pc:sldMk cId="2512009180" sldId="2147469961"/>
            <ac:spMk id="15" creationId="{7A278DB3-2E96-D584-CD51-FA9F6FD7DAD4}"/>
          </ac:spMkLst>
        </pc:spChg>
        <pc:spChg chg="del">
          <ac:chgData name="Valmir Meneses" userId="0158c7b8-b204-4b2b-a469-45c2adc154b5" providerId="ADAL" clId="{06359045-F17B-411A-960D-72C99A54F640}" dt="2024-04-17T09:22:10.936" v="35" actId="478"/>
          <ac:spMkLst>
            <pc:docMk/>
            <pc:sldMk cId="2512009180" sldId="2147469961"/>
            <ac:spMk id="17" creationId="{02FD7B9A-B93E-27DD-4B12-376179ECB61F}"/>
          </ac:spMkLst>
        </pc:spChg>
        <pc:spChg chg="del">
          <ac:chgData name="Valmir Meneses" userId="0158c7b8-b204-4b2b-a469-45c2adc154b5" providerId="ADAL" clId="{06359045-F17B-411A-960D-72C99A54F640}" dt="2024-04-17T09:22:56.228" v="40" actId="478"/>
          <ac:spMkLst>
            <pc:docMk/>
            <pc:sldMk cId="2512009180" sldId="2147469961"/>
            <ac:spMk id="18" creationId="{55915E11-6590-782E-0CF3-A537B8D42B2F}"/>
          </ac:spMkLst>
        </pc:spChg>
        <pc:picChg chg="mod">
          <ac:chgData name="Valmir Meneses" userId="0158c7b8-b204-4b2b-a469-45c2adc154b5" providerId="ADAL" clId="{06359045-F17B-411A-960D-72C99A54F640}" dt="2024-04-17T11:14:00.546" v="974" actId="1076"/>
          <ac:picMkLst>
            <pc:docMk/>
            <pc:sldMk cId="2512009180" sldId="2147469961"/>
            <ac:picMk id="2" creationId="{71A37E41-A4B5-92BE-5938-1ABFECBDCA31}"/>
          </ac:picMkLst>
        </pc:picChg>
        <pc:picChg chg="add del mod ord">
          <ac:chgData name="Valmir Meneses" userId="0158c7b8-b204-4b2b-a469-45c2adc154b5" providerId="ADAL" clId="{06359045-F17B-411A-960D-72C99A54F640}" dt="2024-04-17T10:09:52.810" v="511" actId="478"/>
          <ac:picMkLst>
            <pc:docMk/>
            <pc:sldMk cId="2512009180" sldId="2147469961"/>
            <ac:picMk id="3" creationId="{3D88D0A1-FF96-300A-3BE2-18AE47B0A11F}"/>
          </ac:picMkLst>
        </pc:picChg>
        <pc:picChg chg="add del mod">
          <ac:chgData name="Valmir Meneses" userId="0158c7b8-b204-4b2b-a469-45c2adc154b5" providerId="ADAL" clId="{06359045-F17B-411A-960D-72C99A54F640}" dt="2024-04-17T09:23:20.181" v="43" actId="478"/>
          <ac:picMkLst>
            <pc:docMk/>
            <pc:sldMk cId="2512009180" sldId="2147469961"/>
            <ac:picMk id="4" creationId="{CD368D1C-38DD-F6AE-8E0B-499493814266}"/>
          </ac:picMkLst>
        </pc:picChg>
        <pc:picChg chg="add mod">
          <ac:chgData name="Valmir Meneses" userId="0158c7b8-b204-4b2b-a469-45c2adc154b5" providerId="ADAL" clId="{06359045-F17B-411A-960D-72C99A54F640}" dt="2024-04-17T09:21:44.152" v="30"/>
          <ac:picMkLst>
            <pc:docMk/>
            <pc:sldMk cId="2512009180" sldId="2147469961"/>
            <ac:picMk id="5" creationId="{E9983CA2-BFB2-2B28-B2E7-9638B0011637}"/>
          </ac:picMkLst>
        </pc:picChg>
        <pc:picChg chg="add mod">
          <ac:chgData name="Valmir Meneses" userId="0158c7b8-b204-4b2b-a469-45c2adc154b5" providerId="ADAL" clId="{06359045-F17B-411A-960D-72C99A54F640}" dt="2024-04-17T11:12:47.539" v="950" actId="1037"/>
          <ac:picMkLst>
            <pc:docMk/>
            <pc:sldMk cId="2512009180" sldId="2147469961"/>
            <ac:picMk id="10" creationId="{C9792371-0D49-D13B-7F9A-F3731FC89A3B}"/>
          </ac:picMkLst>
        </pc:picChg>
        <pc:picChg chg="mod ord">
          <ac:chgData name="Valmir Meneses" userId="0158c7b8-b204-4b2b-a469-45c2adc154b5" providerId="ADAL" clId="{06359045-F17B-411A-960D-72C99A54F640}" dt="2024-04-17T11:12:54.265" v="972" actId="1035"/>
          <ac:picMkLst>
            <pc:docMk/>
            <pc:sldMk cId="2512009180" sldId="2147469961"/>
            <ac:picMk id="16" creationId="{29738C92-81B9-4408-99C6-AD4739D1ABC3}"/>
          </ac:picMkLst>
        </pc:picChg>
        <pc:picChg chg="add mod">
          <ac:chgData name="Valmir Meneses" userId="0158c7b8-b204-4b2b-a469-45c2adc154b5" providerId="ADAL" clId="{06359045-F17B-411A-960D-72C99A54F640}" dt="2024-04-17T11:14:16.624" v="988" actId="1037"/>
          <ac:picMkLst>
            <pc:docMk/>
            <pc:sldMk cId="2512009180" sldId="2147469961"/>
            <ac:picMk id="1028" creationId="{E4A688B7-6D1E-8982-A515-AD54B9243FF0}"/>
          </ac:picMkLst>
        </pc:picChg>
        <pc:picChg chg="add mod">
          <ac:chgData name="Valmir Meneses" userId="0158c7b8-b204-4b2b-a469-45c2adc154b5" providerId="ADAL" clId="{06359045-F17B-411A-960D-72C99A54F640}" dt="2024-04-17T09:49:41.816" v="448" actId="1076"/>
          <ac:picMkLst>
            <pc:docMk/>
            <pc:sldMk cId="2512009180" sldId="2147469961"/>
            <ac:picMk id="1030" creationId="{5AB34256-BD1C-38B6-D676-7C2CA2932F58}"/>
          </ac:picMkLst>
        </pc:picChg>
      </pc:sldChg>
      <pc:sldChg chg="modSp add del mod">
        <pc:chgData name="Valmir Meneses" userId="0158c7b8-b204-4b2b-a469-45c2adc154b5" providerId="ADAL" clId="{06359045-F17B-411A-960D-72C99A54F640}" dt="2024-04-17T09:32:05.716" v="159"/>
        <pc:sldMkLst>
          <pc:docMk/>
          <pc:sldMk cId="126733170" sldId="2147469962"/>
        </pc:sldMkLst>
        <pc:spChg chg="mod">
          <ac:chgData name="Valmir Meneses" userId="0158c7b8-b204-4b2b-a469-45c2adc154b5" providerId="ADAL" clId="{06359045-F17B-411A-960D-72C99A54F640}" dt="2024-04-17T09:32:05.716" v="159"/>
          <ac:spMkLst>
            <pc:docMk/>
            <pc:sldMk cId="126733170" sldId="2147469962"/>
            <ac:spMk id="3" creationId="{DDA8B043-EE75-7CD0-606E-A5566A506D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4/17/2024 12:04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4/17/2024 12:02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0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3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11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28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33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1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2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6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4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11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5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8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" y="42269"/>
            <a:ext cx="10118436" cy="69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581" y="2840032"/>
            <a:ext cx="4244332" cy="1314462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1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39541" y="0"/>
            <a:ext cx="6993695" cy="69945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774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77544-8DE7-43F1-9757-EF3BAA7B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6A6D-9FB1-4927-9158-E54AEE04CF8D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8F1DA-F2EA-466B-8DD9-36D4AE23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284C2-9F7A-4E09-9102-7990F7F7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1DC6-F8A6-4CA1-BB2C-E8482728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2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CC-24D6-4602-8928-50FAEBE0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151776"/>
            <a:ext cx="10726460" cy="13519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D14A-E0EF-4067-ADDD-10E11318B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81594"/>
            <a:ext cx="5261211" cy="56137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F83A5-6143-4ADA-976F-553E5AB49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342967"/>
            <a:ext cx="5261211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DC78E-995F-4333-9E08-E294EFC26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2726" y="1781594"/>
            <a:ext cx="5287122" cy="56137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866E5-C067-4C46-AE13-4C547B34A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342967"/>
            <a:ext cx="5287122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34833-168C-44D3-BEBC-2DB17FCF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06E-29C6-47EB-BC55-6C169A1D0FFC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7FFF4-404A-4219-91D9-B6236A9C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CB1F8-6211-4F9F-9B03-692441BA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79608-4153-48CA-AD3F-F65D5E31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6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2" r:id="rId2"/>
    <p:sldLayoutId id="2147484620" r:id="rId3"/>
    <p:sldLayoutId id="2147484583" r:id="rId4"/>
    <p:sldLayoutId id="2147484619" r:id="rId5"/>
    <p:sldLayoutId id="2147484584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79" r:id="rId14"/>
    <p:sldLayoutId id="2147484563" r:id="rId15"/>
    <p:sldLayoutId id="2147484618" r:id="rId16"/>
    <p:sldLayoutId id="2147484564" r:id="rId17"/>
    <p:sldLayoutId id="2147484566" r:id="rId18"/>
    <p:sldLayoutId id="2147484567" r:id="rId19"/>
    <p:sldLayoutId id="2147484568" r:id="rId20"/>
    <p:sldLayoutId id="2147484577" r:id="rId21"/>
    <p:sldLayoutId id="2147484570" r:id="rId22"/>
    <p:sldLayoutId id="2147484571" r:id="rId23"/>
    <p:sldLayoutId id="2147484572" r:id="rId24"/>
    <p:sldLayoutId id="2147484576" r:id="rId25"/>
    <p:sldLayoutId id="2147484603" r:id="rId26"/>
    <p:sldLayoutId id="2147484609" r:id="rId27"/>
    <p:sldLayoutId id="2147484611" r:id="rId28"/>
    <p:sldLayoutId id="2147484612" r:id="rId29"/>
    <p:sldLayoutId id="2147484613" r:id="rId30"/>
    <p:sldLayoutId id="2147484621" r:id="rId31"/>
    <p:sldLayoutId id="2147484622" r:id="rId3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report/powerbi/sample-odata-overview?view=azure-devops" TargetMode="External"/><Relationship Id="rId3" Type="http://schemas.openxmlformats.org/officeDocument/2006/relationships/hyperlink" Target="https://docs.microsoft.com/en-us/azure/devops/boards/queries/wiql-syntax?view=azure-devops" TargetMode="External"/><Relationship Id="rId7" Type="http://schemas.openxmlformats.org/officeDocument/2006/relationships/hyperlink" Target="https://github.com/MicrosoftDocs/azure-devops-docs/blob/master/docs/report/extend-analytics/aggregated-data-analytics.md" TargetMode="External"/><Relationship Id="rId2" Type="http://schemas.openxmlformats.org/officeDocument/2006/relationships/hyperlink" Target="https://devblogs.microsoft.com/premier-developer/5-super-useful-azure-devops-extension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cs.microsoft.com/en-us/azure/devops/report/extend-analytics/data-model-analytics-service?view=azure-devops" TargetMode="External"/><Relationship Id="rId5" Type="http://schemas.openxmlformats.org/officeDocument/2006/relationships/hyperlink" Target="https://docs.microsoft.com/en-us/azure/devops/report/extend-analytics/odata-query-guidelines?view=azure-devops" TargetMode="External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integrate/how-to/call-rest-api?view=azure-devops" TargetMode="External"/><Relationship Id="rId2" Type="http://schemas.openxmlformats.org/officeDocument/2006/relationships/hyperlink" Target="https://learn.microsoft.com/en-us/rest/api/azure/devops/?view=azure-devops-rest-7.2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organizations/accounts/use-personal-access-tokens-to-authenticate?view=azure-devops&amp;tabs=preview-pa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nbrown02/AzureDevOps-OData-SampleReports/raw/main/Azure%20Pipelines/Pass%20Rate%20-%20All%20Pipelines.pbit" TargetMode="External"/><Relationship Id="rId18" Type="http://schemas.openxmlformats.org/officeDocument/2006/relationships/hyperlink" Target="https://github.com/nbrown02/AzureDevOps-OData-SampleReports/raw/main/Azure%20Pipelines%20%26%20Test/Flaky%20Tests.pbit" TargetMode="External"/><Relationship Id="rId26" Type="http://schemas.openxmlformats.org/officeDocument/2006/relationships/hyperlink" Target="https://github.com/nbrown02/AzureDevOps-OData-SampleReports/raw/main/Azure%20Pipelines%20%26%20Test/Test%20Duration%20Trend.pbit" TargetMode="External"/><Relationship Id="rId3" Type="http://schemas.openxmlformats.org/officeDocument/2006/relationships/hyperlink" Target="https://github.com/nbrown02/AzureDevOps-OData-SampleReports/raw/main/Azure%20Boards/Open%20Bugs.pbit" TargetMode="External"/><Relationship Id="rId21" Type="http://schemas.openxmlformats.org/officeDocument/2006/relationships/hyperlink" Target="https://github.com/nbrown02/AzureDevOps-OData-SampleReports/raw/main/Azure%20Pipelines/Pipeline%20Duration.pbit" TargetMode="External"/><Relationship Id="rId34" Type="http://schemas.openxmlformats.org/officeDocument/2006/relationships/hyperlink" Target="https://github.com/nbrown02/AzureDevOps-OData-SampleReports" TargetMode="External"/><Relationship Id="rId7" Type="http://schemas.openxmlformats.org/officeDocument/2006/relationships/hyperlink" Target="https://github.com/nbrown02/AzureDevOps-OData-SampleReports/raw/main/Azure%20Boards%20-%20OData%20Reports/Bug%20Trend.pbit" TargetMode="External"/><Relationship Id="rId12" Type="http://schemas.openxmlformats.org/officeDocument/2006/relationships/hyperlink" Target="https://github.com/nbrown02/AzureDevOps-OData-SampleReports/raw/main/Azure%20Test%20Plans/Test%20Status%20Report.pbit" TargetMode="External"/><Relationship Id="rId17" Type="http://schemas.openxmlformats.org/officeDocument/2006/relationships/hyperlink" Target="https://github.com/nbrown02/AzureDevOps-OData-SampleReports/raw/main/Azure%20Pipelines/Pipeline%20Stage%20-%20Task%20-%20Job%20Wise%20Failures.pbit" TargetMode="External"/><Relationship Id="rId25" Type="http://schemas.openxmlformats.org/officeDocument/2006/relationships/hyperlink" Target="https://github.com/nbrown02/AzureDevOps-OData-SampleReports/raw/main/Azure%20Pipelines/Duration%20Trend.pbit" TargetMode="External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github.com/nbrown02/AzureDevOps-OData-SampleReports/raw/main/Azure%20Test%20Plans/Test%20Execution%20Trend.pbit" TargetMode="External"/><Relationship Id="rId20" Type="http://schemas.openxmlformats.org/officeDocument/2006/relationships/hyperlink" Target="https://github.com/nbrown02/AzureDevOps-OData-SampleReports/raw/main/Azure%20Test%20Plans/Suite%20Level%20Aggregation.pbit" TargetMode="External"/><Relationship Id="rId29" Type="http://schemas.openxmlformats.org/officeDocument/2006/relationships/hyperlink" Target="https://github.com/nbrown02/AzureDevOps-OData-SampleReports/raw/main/Azure%20Pipelines/Pipeline%20Task%20Duration.pbi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brown02/AzureDevOps-OData-SampleReports/raw/main/Azure%20Pipelines%20%26%20Test/Pipeline%20Test%20Summary.pbit" TargetMode="External"/><Relationship Id="rId11" Type="http://schemas.openxmlformats.org/officeDocument/2006/relationships/hyperlink" Target="https://github.com/nbrown02/AzureDevOps-OData-SampleReports/raw/main/Azure%20Boards/Rollup.pbit" TargetMode="External"/><Relationship Id="rId24" Type="http://schemas.openxmlformats.org/officeDocument/2006/relationships/hyperlink" Target="https://github.com/nbrown02/AzureDevOps-OData-SampleReports/raw/main/Azure%20Test%20Plans/Tester%20by%20Outcome.pbit" TargetMode="External"/><Relationship Id="rId32" Type="http://schemas.openxmlformats.org/officeDocument/2006/relationships/hyperlink" Target="https://github.com/nbrown02/AzureDevOps-OData-SampleReports/raw/main/Azure%20Pipelines/Pipeline%20Task%20Duration%20Trend.pbit" TargetMode="External"/><Relationship Id="rId5" Type="http://schemas.openxmlformats.org/officeDocument/2006/relationships/hyperlink" Target="https://github.com/nbrown02/AzureDevOps-OData-SampleReports/raw/main/Azure%20Pipelines/Pipeline%20Outcome%20Summary.pbit" TargetMode="External"/><Relationship Id="rId15" Type="http://schemas.openxmlformats.org/officeDocument/2006/relationships/hyperlink" Target="https://github.com/nbrown02/AzureDevOps-OData-SampleReports/raw/main/Azure%20Boards/Feature%20Progress.pbit" TargetMode="External"/><Relationship Id="rId23" Type="http://schemas.openxmlformats.org/officeDocument/2006/relationships/hyperlink" Target="https://github.com/nbrown02/AzureDevOps-OData-SampleReports/raw/main/Azure%20Boards/Sprint%20Burndown.pbit" TargetMode="External"/><Relationship Id="rId28" Type="http://schemas.openxmlformats.org/officeDocument/2006/relationships/hyperlink" Target="https://github.com/nbrown02/AzureDevOps-OData-SampleReports/raw/main/Azure%20Test%20Plans/Test%20Configuration%20by%20Outcome.pbit" TargetMode="External"/><Relationship Id="rId10" Type="http://schemas.openxmlformats.org/officeDocument/2006/relationships/hyperlink" Target="https://github.com/nbrown02/AzureDevOps-OData-SampleReports/raw/main/Azure%20Pipelines%20%26%20Test/Pipeline%20Test%20Summary%20Trend.pbit" TargetMode="External"/><Relationship Id="rId19" Type="http://schemas.openxmlformats.org/officeDocument/2006/relationships/hyperlink" Target="https://github.com/nbrown02/AzureDevOps-OData-SampleReports/raw/main/Azure%20Boards/Work%20Items%20with%20Direct%20Links.pbit" TargetMode="External"/><Relationship Id="rId31" Type="http://schemas.openxmlformats.org/officeDocument/2006/relationships/hyperlink" Target="https://github.com/nbrown02/AzureDevOps-OData-SampleReports/raw/main/Azure%20Boards/Lead%20-%20Cycle%20Time.pbit" TargetMode="External"/><Relationship Id="rId4" Type="http://schemas.openxmlformats.org/officeDocument/2006/relationships/hyperlink" Target="https://github.com/nbrown02/AzureDevOps-OData-SampleReports/raw/main/Azure%20Test%20Plans/Progress%20Status.pbit" TargetMode="External"/><Relationship Id="rId9" Type="http://schemas.openxmlformats.org/officeDocument/2006/relationships/hyperlink" Target="https://github.com/nbrown02/AzureDevOps-OData-SampleReports/raw/main/Azure%20Pipelines/Pipeline%20Outcome%20Summary%20-%20All%20Pipelines.pbit" TargetMode="External"/><Relationship Id="rId14" Type="http://schemas.openxmlformats.org/officeDocument/2006/relationships/hyperlink" Target="https://github.com/nbrown02/AzureDevOps-OData-SampleReports/raw/main/Azure%20Pipelines%20%26%20Test/Failed%20Tests.pbit" TargetMode="External"/><Relationship Id="rId22" Type="http://schemas.openxmlformats.org/officeDocument/2006/relationships/hyperlink" Target="https://github.com/nbrown02/AzureDevOps-OData-SampleReports/raw/main/Azure%20Pipelines%20%26%20Test/Test%20Duration.pbit" TargetMode="External"/><Relationship Id="rId27" Type="http://schemas.openxmlformats.org/officeDocument/2006/relationships/hyperlink" Target="https://github.com/nbrown02/AzureDevOps-OData-SampleReports/raw/main/Azure%20Boards/Cumulative%20Flow%20Diagram.pbit" TargetMode="External"/><Relationship Id="rId30" Type="http://schemas.openxmlformats.org/officeDocument/2006/relationships/hyperlink" Target="https://github.com/nbrown02/AzureDevOps-OData-SampleReports/raw/main/Azure%20Pipelines%20%26%20Test/Pass%20Rate%20Trend%20of%20a%20Test.pbit" TargetMode="External"/><Relationship Id="rId8" Type="http://schemas.openxmlformats.org/officeDocument/2006/relationships/hyperlink" Target="https://github.com/nbrown02/AzureDevOps-OData-SampleReports/raw/main/Azure%20Test%20Plans%20-%20OData%20Reports/Requirements%20Tracking%20(Traceability).pb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17C1C3-FA1C-8CFB-BD3A-5E2742A623E7}"/>
              </a:ext>
            </a:extLst>
          </p:cNvPr>
          <p:cNvSpPr/>
          <p:nvPr/>
        </p:nvSpPr>
        <p:spPr>
          <a:xfrm>
            <a:off x="6599050" y="-1"/>
            <a:ext cx="5836543" cy="6994525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923E2-D448-37F6-06ED-B2B27E6F3A2C}"/>
              </a:ext>
            </a:extLst>
          </p:cNvPr>
          <p:cNvSpPr/>
          <p:nvPr/>
        </p:nvSpPr>
        <p:spPr>
          <a:xfrm>
            <a:off x="881" y="-1"/>
            <a:ext cx="6598169" cy="699452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7475B-A8EA-3022-048C-0B1593DAF005}"/>
              </a:ext>
            </a:extLst>
          </p:cNvPr>
          <p:cNvSpPr/>
          <p:nvPr/>
        </p:nvSpPr>
        <p:spPr>
          <a:xfrm>
            <a:off x="311749" y="282408"/>
            <a:ext cx="2374938" cy="78154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C2721-DE58-A9D8-9835-E90D9169F3A1}"/>
              </a:ext>
            </a:extLst>
          </p:cNvPr>
          <p:cNvSpPr/>
          <p:nvPr/>
        </p:nvSpPr>
        <p:spPr>
          <a:xfrm>
            <a:off x="881" y="1585200"/>
            <a:ext cx="6598169" cy="137559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7B9A-B93E-27DD-4B12-376179ECB61F}"/>
              </a:ext>
            </a:extLst>
          </p:cNvPr>
          <p:cNvSpPr/>
          <p:nvPr/>
        </p:nvSpPr>
        <p:spPr>
          <a:xfrm flipH="1">
            <a:off x="6599050" y="-1"/>
            <a:ext cx="2572433" cy="6994525"/>
          </a:xfrm>
          <a:prstGeom prst="rect">
            <a:avLst/>
          </a:prstGeom>
          <a:gradFill>
            <a:gsLst>
              <a:gs pos="55000">
                <a:srgbClr val="FFB900">
                  <a:lumMod val="100000"/>
                </a:srgbClr>
              </a:gs>
              <a:gs pos="0">
                <a:srgbClr val="FFB9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661E-A32A-2C30-F914-90B3736CEE2A}"/>
              </a:ext>
            </a:extLst>
          </p:cNvPr>
          <p:cNvSpPr txBox="1"/>
          <p:nvPr/>
        </p:nvSpPr>
        <p:spPr>
          <a:xfrm>
            <a:off x="375472" y="5601076"/>
            <a:ext cx="5267640" cy="73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Valmir Meneses</a:t>
            </a:r>
          </a:p>
          <a:p>
            <a:r>
              <a:rPr lang="en-IE" sz="204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April, 17th,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0D1E-B796-FFEE-A5A1-022004BFF4A4}"/>
              </a:ext>
            </a:extLst>
          </p:cNvPr>
          <p:cNvSpPr txBox="1"/>
          <p:nvPr/>
        </p:nvSpPr>
        <p:spPr>
          <a:xfrm>
            <a:off x="68707" y="1233155"/>
            <a:ext cx="12417754" cy="122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343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Power BI access to Azure DevOps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B1AB1F-D855-9F13-84DD-897D035D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277582" y="2599471"/>
            <a:ext cx="4604729" cy="2865812"/>
          </a:xfrm>
          <a:prstGeom prst="rect">
            <a:avLst/>
          </a:prstGeom>
        </p:spPr>
      </p:pic>
      <p:pic>
        <p:nvPicPr>
          <p:cNvPr id="1028" name="Picture 4" descr="Microsoft Power BI Logo and symbol, meaning, history, PNG, brand">
            <a:extLst>
              <a:ext uri="{FF2B5EF4-FFF2-40B4-BE49-F238E27FC236}">
                <a16:creationId xmlns:a16="http://schemas.microsoft.com/office/drawing/2014/main" id="{88A0FA15-9EDE-1C32-CC5C-72023153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40" y="2449788"/>
            <a:ext cx="5616430" cy="31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44066-2D4B-40BC-52AB-672AD0387A54}"/>
              </a:ext>
            </a:extLst>
          </p:cNvPr>
          <p:cNvSpPr txBox="1"/>
          <p:nvPr/>
        </p:nvSpPr>
        <p:spPr>
          <a:xfrm>
            <a:off x="7333692" y="5465283"/>
            <a:ext cx="454861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4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Extended Play Version  –  6 Tracks only </a:t>
            </a:r>
          </a:p>
        </p:txBody>
      </p:sp>
    </p:spTree>
    <p:extLst>
      <p:ext uri="{BB962C8B-B14F-4D97-AF65-F5344CB8AC3E}">
        <p14:creationId xmlns:p14="http://schemas.microsoft.com/office/powerpoint/2010/main" val="217374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dates in the entities columns are in a regular date format but it is quite useful if we can refer to the dates as a sprint period.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93424-F5A1-4898-B9AC-2DB76D29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4" y="2222109"/>
            <a:ext cx="3836402" cy="1441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D1560-4E2A-4BC2-A98E-F71D499E3496}"/>
              </a:ext>
            </a:extLst>
          </p:cNvPr>
          <p:cNvSpPr txBox="1"/>
          <p:nvPr/>
        </p:nvSpPr>
        <p:spPr>
          <a:xfrm>
            <a:off x="169521" y="3224879"/>
            <a:ext cx="1810239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 view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Dates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D92C8-B4AF-41D9-8ECB-E6E5FA6E197C}"/>
              </a:ext>
            </a:extLst>
          </p:cNvPr>
          <p:cNvSpPr txBox="1"/>
          <p:nvPr/>
        </p:nvSpPr>
        <p:spPr>
          <a:xfrm>
            <a:off x="5293961" y="2372405"/>
            <a:ext cx="703564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column icon or right-click on the Dates Table + New Column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7AD48C-E337-4346-B779-42EA8981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3599792"/>
            <a:ext cx="8606658" cy="3313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81131-FFC9-481A-A15E-30FB80B490AF}"/>
              </a:ext>
            </a:extLst>
          </p:cNvPr>
          <p:cNvSpPr txBox="1"/>
          <p:nvPr/>
        </p:nvSpPr>
        <p:spPr>
          <a:xfrm>
            <a:off x="-54134" y="5299645"/>
            <a:ext cx="3568370" cy="13572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Sprint = CALCULATE(VALUES(Iterations[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IterationName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filter('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Iterations','Iterations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'[StartDate]&lt;='Dates'[Date]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&amp;&amp;'Iterations'[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]&gt;'Dates'[Date]))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138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now the same “dance move” for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table. Some useful Key Indicators and Hacks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096627" cy="44435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],VALUE(Format(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]-1,"yyyyMMdd")))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Team=LOOKUPVALUE(Areas[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Iteration=LOOKUPVALUE(Iterations[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ClosedSprintPeriod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&amp; " (" &amp; Format(LOOKUPVALUE(Iterations[StartDate],Iterations[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to 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&amp; Format(LOOKUPVALUE(Iterations[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)"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WorkItemType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]="User Story",1,0)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]&lt;1,2,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]*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AB6514-C471-402F-AA6C-3B0500BA1DFE}"/>
              </a:ext>
            </a:extLst>
          </p:cNvPr>
          <p:cNvSpPr/>
          <p:nvPr/>
        </p:nvSpPr>
        <p:spPr bwMode="auto">
          <a:xfrm>
            <a:off x="7964906" y="1602782"/>
            <a:ext cx="1648326" cy="837531"/>
          </a:xfrm>
          <a:prstGeom prst="wedgeEllipseCallout">
            <a:avLst>
              <a:gd name="adj1" fmla="val -94517"/>
              <a:gd name="adj2" fmla="val 9784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only in Planning next sprint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2B0561E-0D48-4E59-9462-E05806B1EEA9}"/>
              </a:ext>
            </a:extLst>
          </p:cNvPr>
          <p:cNvSpPr/>
          <p:nvPr/>
        </p:nvSpPr>
        <p:spPr bwMode="auto">
          <a:xfrm>
            <a:off x="7245100" y="5554997"/>
            <a:ext cx="1648326" cy="837531"/>
          </a:xfrm>
          <a:prstGeom prst="wedgeEllipseCallout">
            <a:avLst>
              <a:gd name="adj1" fmla="val -174079"/>
              <a:gd name="adj2" fmla="val -6304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in the same sprint it was activated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072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377414" y="2743982"/>
            <a:ext cx="11681646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How long was a task in Blocked state?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returned to the Product backlog after being assigned to a sprint?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priority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estimate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have not been updated in the last 5 days?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changed the Assigned team member?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F61F-E2DD-4F36-B1A3-0BAF426599E2}"/>
              </a:ext>
            </a:extLst>
          </p:cNvPr>
          <p:cNvSpPr txBox="1"/>
          <p:nvPr/>
        </p:nvSpPr>
        <p:spPr>
          <a:xfrm>
            <a:off x="0" y="1388099"/>
            <a:ext cx="1166101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Leading Edge Delivery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principle: Use 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telemetry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fundament actions.</a:t>
            </a:r>
            <a:endParaRPr lang="en-GB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D635-B1B5-4175-A1FC-D14810C9F2E5}"/>
              </a:ext>
            </a:extLst>
          </p:cNvPr>
          <p:cNvSpPr txBox="1"/>
          <p:nvPr/>
        </p:nvSpPr>
        <p:spPr>
          <a:xfrm>
            <a:off x="39974" y="2201863"/>
            <a:ext cx="93944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UI query builder does not allow some constructions: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99134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55E-6CB7-4235-867B-62933C27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3DCB21-BED4-41DD-852B-3013B835908F}"/>
              </a:ext>
            </a:extLst>
          </p:cNvPr>
          <p:cNvSpPr txBox="1"/>
          <p:nvPr/>
        </p:nvSpPr>
        <p:spPr>
          <a:xfrm>
            <a:off x="-461804" y="979090"/>
            <a:ext cx="1268312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Demo Generator                                                     </a:t>
            </a:r>
            <a:r>
              <a:rPr lang="en-GB" sz="1400" dirty="0">
                <a:hlinkClick r:id="rId3"/>
              </a:rPr>
              <a:t>https://azuredevopsdemogenerator.azurewebsites.net/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237E5-980F-46A7-B46F-AA0CA02E2F1F}"/>
              </a:ext>
            </a:extLst>
          </p:cNvPr>
          <p:cNvSpPr txBox="1"/>
          <p:nvPr/>
        </p:nvSpPr>
        <p:spPr>
          <a:xfrm>
            <a:off x="299498" y="1834564"/>
            <a:ext cx="326666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Diverse templates choice: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B6C8C5-46EA-45AB-863E-A1215FBF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744716"/>
            <a:ext cx="6479095" cy="2836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6A775-139D-4D8E-9D7E-7F3ADC40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8" y="4813523"/>
            <a:ext cx="280035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CEEB43-D453-48D1-8F28-46AE4754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38" y="4668044"/>
            <a:ext cx="2468587" cy="227907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FB1ECC-3C7A-4620-B6C9-DE943FA0A2F0}"/>
              </a:ext>
            </a:extLst>
          </p:cNvPr>
          <p:cNvSpPr/>
          <p:nvPr/>
        </p:nvSpPr>
        <p:spPr bwMode="auto">
          <a:xfrm>
            <a:off x="3514725" y="541677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B117E-8089-4922-9937-58E1FC21DD32}"/>
              </a:ext>
            </a:extLst>
          </p:cNvPr>
          <p:cNvSpPr txBox="1"/>
          <p:nvPr/>
        </p:nvSpPr>
        <p:spPr>
          <a:xfrm>
            <a:off x="120607" y="-260"/>
            <a:ext cx="12167560" cy="10372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Bonus track   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“…Hey (hey), you (you). Get off of my cloud…”   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     </a:t>
            </a: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 of my cloud by The Rolling Stones, circa 1965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48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1040512"/>
            <a:ext cx="1216660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8FB0-4068-46C9-8D17-800E83B9C929}"/>
              </a:ext>
            </a:extLst>
          </p:cNvPr>
          <p:cNvSpPr txBox="1"/>
          <p:nvPr/>
        </p:nvSpPr>
        <p:spPr>
          <a:xfrm>
            <a:off x="134936" y="888086"/>
            <a:ext cx="12180888" cy="50198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Some feature or tools could be useful to a Scrum Master or Dev / Tech Lead role: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Tag the higher hierarchies work items to show there is a blocked task in that workstream;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 visual link between dependent Features/deliverables;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Optionally move higher hierarchies work items (avoid unparented tasks in a sprint backlog if US is another sprint);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Activity (Testing, Development, Deployment) metrics or Burndown chart;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Export WIKI documentation branch to PDF/Word;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Update lower or higher hierarchies dates for delivery when work item is delayed/postponed (E.g. like in MS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8700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4518E3-DE31-4AD7-82E4-8BE05F03D8F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79698032"/>
              </p:ext>
            </p:extLst>
          </p:nvPr>
        </p:nvGraphicFramePr>
        <p:xfrm>
          <a:off x="451644" y="530542"/>
          <a:ext cx="11765494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865">
                  <a:extLst>
                    <a:ext uri="{9D8B030D-6E8A-4147-A177-3AD203B41FA5}">
                      <a16:colId xmlns:a16="http://schemas.microsoft.com/office/drawing/2014/main" val="107064129"/>
                    </a:ext>
                  </a:extLst>
                </a:gridCol>
                <a:gridCol w="6551629">
                  <a:extLst>
                    <a:ext uri="{9D8B030D-6E8A-4147-A177-3AD203B41FA5}">
                      <a16:colId xmlns:a16="http://schemas.microsoft.com/office/drawing/2014/main" val="260064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Useful links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Super Useful Azure DevOps Extensions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https://devblogs.microsoft.com/premier-developer/5-super-useful-azure-devops-extensions/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for the Work Item Query Language (WIQL)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3"/>
                        </a:rPr>
                        <a:t>https://docs.microsoft.com/en-us/azure/devops/boards/queries/wiql-syntax?view=azure-devops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6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 views dataset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4"/>
                        </a:rPr>
                        <a:t>https://docs.microsoft.com/en-us/azure/devops/report/powerbi/data-connector-dataset?view=azure-devops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guidelines for Analytics with 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5"/>
                        </a:rPr>
                        <a:t>https://docs.microsoft.com/en-us/azure/devops/report/extend-analytics/odata-query-guidelines?view=azure-devops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model for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6"/>
                        </a:rPr>
                        <a:t>https://docs.microsoft.com/en-us/azure/devops/report/extend-analytics/data-model-analytics-service?view=azure-devops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Report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7"/>
                        </a:rPr>
                        <a:t>https://github.com/MicrosoftDocs/azure-devops-docs/blob/master/docs/report/extend-analytics/aggregated-data-analytics.md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sample reports using OData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hlinkClick r:id="rId8"/>
                        </a:rPr>
                        <a:t>https://docs.microsoft.com/en-us/azure/devops/report/powerbi/sample-odata-overview?view=azure-devops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22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4191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290002" y="1357939"/>
            <a:ext cx="12116137" cy="56800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https://learn.microsoft.com/en-us/rest/api/azure/devops/?view=azure-devops-rest-7.2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https://learn.microsoft.com/en-us/azure/devops/integrate/how-to/call-rest-api?view=azure-devops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https://learn.microsoft.com/en-us/azure/devops/integrate/get-started/rest/samples?view=azure-devops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https://azuredevopsdemogenerator.azurewebsites.net/environment/createproject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https://github.com/microsoft/devops-project-samples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https://microsoft.github.io/PartsUnlimited/pandp/200.1x-PandP-CICDQuickstartwithVSTS.html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https://docs.microsoft.com/en-us/azure/devops/integrate/quickstarts/work-item-quickstart?view=azure-devops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https://docs.microsoft.com/en-us/azure/devops/demo-gen/use-demo-generator-v2?view=azure-devops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https://docs.microsoft.com/en-us/azure/devops/boards/queries/query-by-date-or-current-iteration?view=azure-devops#query-for-items-based-on-belonging-to-a-teams-current-iteration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https://docs.microsoft.com/en-gb/cli/azure/install-azure-cli-windows?view=azure-cli-latest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https://docs.microsoft.com/en-us/azure/devops/report/powerbi/sample-boards-leadcycletime?view=azure-devops&amp;tabs=powerbi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https://docs.microsoft.com/en-us/azure/devops/organizations/settings/set-iteration-paths-sprints?view=azure-devops&amp;tabs=azure-devops-cli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https://docs.microsoft.com/en-us/azure/devops/boards/queries/titles-ids-descriptions?view=azure-devops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https://docs.microsoft.com/en-us/azure/devops/boards/queries/query-operators-variables?view=azure-devops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https://docs.microsoft.com/en-us/azure/devops/boards/queries/history-and-auditing?view=azure-devops&amp;tabs=browser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https://docs.microsoft.com/en-us/azure/devops/boards/queries/using-queries?view=azure-devops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https://docs.microsoft.com/en-us/azure/devops/boards/queries/example-queries?view=azure-devops#examples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https://docs.microsoft.com/en-us/azure/devops/boards/queries/query-index-quick-ref?view=azure-devops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https://docs.microsoft.com/en-us/azure/devops/boards/queries/query-by-workflow-changes?view=azure-devops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1839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447675" y="811764"/>
            <a:ext cx="8820363" cy="62509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https://www.visualstudiogeeks.com/azure/azure-devops-create-info-banner-for-all-users?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https://documentation.help/TFS-2003/2e035f4a-c542-487f-96f9-d730e4700af2.htm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https://documentation.help/TFS-2003/2fee2b45-55f1-4b7c-ab10-8be80eb283f1.htm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http://apievangelist.com/2020/01/22/three-ways-to-use-postman-and-azure-devops/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https://elanderson.net/2018/11/azure-devops-project/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https://github.com/hkamel/azuredevops-postman-collections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https://medium.com/@shanmugamchinnappa/securely-configuring-azure-devops-pipeline-for-api-functional-integration-testing-2eba5bbbec91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https://documenter.getpostman.com/view/966996/SW7XYoLy?version=latest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https://mohamedradwan.com/2011/08/02/hello-world-tfs-sdk/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https://stackoverflow.com/questions/52760762/filtering-a-wiql-query-with-c-sharp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https://marketplace.visualstudio.com/items?itemName=Quadrotech.ADOScheduledWorkItemQuery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https://developercommunity.visualstudio.com/idea/365496/send-email-with-query-results-on-a-schedule.html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https://hub.packtpub.com/creating-tfs-scheduled-jobs/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https://github.com/MicrosoftDocs/azure-devops-docs/blob/master/docs/boards/backlogs/office/rollup-estimated-and-actual-work-using-project.md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https://medium.com/into-alm/the-good-old-asof-clause-in-wiql-queries-for-azure-devops-abf4960bca4f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http://www.codewrecks.com/blog/index.php/2019/02/03/wiql-editor-extension-for-azure-devops/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https://gist.github.com/pietergheysens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https://www.reddit.com/r/azuredevops/comments/cwthpj/downloading_queries/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http://www.woodwardweb.com/vsts/tfs_top_tip_1_w.html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https://til.secretgeek.net/azure_devops/wiql_editor.html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http://danlec.com/st4k#questions/59149875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http://danlec.com/st4k#questions/41841613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https://edsquared.com/grouping-conditional-clauses-in-work-item-queries-31b27ec37cda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https://blogs.endjin.com/2016/07/querying-the-vsts-work-items-api-directly-from-power-bi/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https://www.dotnetcurry.com/devops/1485/using-rest-api-azure-devops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http://danlec.com/st4k#questions/29629430 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1477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 &amp; Special Effect Vinyl » Furnace Record Pressing">
            <a:extLst>
              <a:ext uri="{FF2B5EF4-FFF2-40B4-BE49-F238E27FC236}">
                <a16:creationId xmlns:a16="http://schemas.microsoft.com/office/drawing/2014/main" id="{8600CBDF-ED3F-E508-2EE4-55CB4101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3694" y="-4629711"/>
            <a:ext cx="16268700" cy="162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4D2B4C01-D2C8-4D52-9274-4CFFBB1C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88" y="801994"/>
            <a:ext cx="5894098" cy="5651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007DF-6A46-4849-9329-DB712F82AD1D}"/>
              </a:ext>
            </a:extLst>
          </p:cNvPr>
          <p:cNvSpPr txBox="1"/>
          <p:nvPr/>
        </p:nvSpPr>
        <p:spPr>
          <a:xfrm>
            <a:off x="3966096" y="3196262"/>
            <a:ext cx="5064759" cy="14724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Someone’s knocking at the door...     Get/provide access to ADO by PAT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lvl="0">
              <a:lnSpc>
                <a:spcPct val="107000"/>
              </a:lnSpc>
            </a:pPr>
            <a:r>
              <a:rPr lang="en-GB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Who are you … who, who?                  Use the PAT to access ADO</a:t>
            </a:r>
          </a:p>
          <a:p>
            <a:pPr lvl="0">
              <a:lnSpc>
                <a:spcPct val="107000"/>
              </a:lnSpc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 love you just the way you are            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 Analytics from Power BI</a:t>
            </a:r>
          </a:p>
          <a:p>
            <a:pPr lvl="0">
              <a:lnSpc>
                <a:spcPct val="107000"/>
              </a:lnSpc>
            </a:pPr>
            <a:r>
              <a:rPr lang="en-US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The secret is about to unfold</a:t>
            </a:r>
            <a:r>
              <a:rPr lang="en-US" sz="12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GB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ADO using OData</a:t>
            </a:r>
          </a:p>
          <a:p>
            <a:pPr lvl="0">
              <a:lnSpc>
                <a:spcPct val="107000"/>
              </a:lnSpc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	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available tables with M</a:t>
            </a:r>
          </a:p>
          <a:p>
            <a:pPr lvl="0">
              <a:lnSpc>
                <a:spcPct val="107000"/>
              </a:lnSpc>
            </a:pPr>
            <a:r>
              <a:rPr lang="en-GB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Ob-La-Di, </a:t>
            </a:r>
            <a:r>
              <a:rPr lang="en-GB" sz="12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b-La-DAX </a:t>
            </a:r>
            <a:r>
              <a:rPr lang="en-GB" sz="12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r>
              <a:rPr lang="en-GB" sz="12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7A6A7-3B58-44A5-BF3C-31185270D809}"/>
              </a:ext>
            </a:extLst>
          </p:cNvPr>
          <p:cNvSpPr txBox="1"/>
          <p:nvPr/>
        </p:nvSpPr>
        <p:spPr>
          <a:xfrm>
            <a:off x="3848923" y="2640297"/>
            <a:ext cx="596053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00B050"/>
                </a:solidFill>
              </a:rPr>
              <a:t>Power BI Access to Azure DevOps</a:t>
            </a:r>
            <a:endParaRPr lang="en-GB" sz="2000" b="1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82847-1AD0-7E08-652C-10641EF56C62}"/>
              </a:ext>
            </a:extLst>
          </p:cNvPr>
          <p:cNvSpPr txBox="1"/>
          <p:nvPr/>
        </p:nvSpPr>
        <p:spPr>
          <a:xfrm>
            <a:off x="6498476" y="4811365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Side A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2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olor &amp; Special Effect Vinyl » Furnace Record Pressing">
            <a:extLst>
              <a:ext uri="{FF2B5EF4-FFF2-40B4-BE49-F238E27FC236}">
                <a16:creationId xmlns:a16="http://schemas.microsoft.com/office/drawing/2014/main" id="{C9792371-0D49-D13B-7F9A-F3731FC8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8410" y="-7979228"/>
            <a:ext cx="22435085" cy="224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and white badge with white text&#10;&#10;Description automatically generated">
            <a:extLst>
              <a:ext uri="{FF2B5EF4-FFF2-40B4-BE49-F238E27FC236}">
                <a16:creationId xmlns:a16="http://schemas.microsoft.com/office/drawing/2014/main" id="{29738C92-81B9-4408-99C6-AD4739D1A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03" y="4177034"/>
            <a:ext cx="1898893" cy="1978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278DB3-2E96-D584-CD51-FA9F6FD7DAD4}"/>
              </a:ext>
            </a:extLst>
          </p:cNvPr>
          <p:cNvSpPr txBox="1"/>
          <p:nvPr/>
        </p:nvSpPr>
        <p:spPr>
          <a:xfrm>
            <a:off x="2693156" y="2208633"/>
            <a:ext cx="7050157" cy="2101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85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I am </a:t>
            </a:r>
            <a:r>
              <a:rPr lang="en-IE" sz="2856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IE" sz="2856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mir</a:t>
            </a:r>
            <a:r>
              <a:rPr lang="en-IE" sz="285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Meneses</a:t>
            </a: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Cloud Solution Architect (CSA) Data &amp; AI</a:t>
            </a: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Certified Microsoft Azure DevOps Engineer Expert</a:t>
            </a:r>
            <a:b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Microsoft Certified: Power BI Data Analyst Associate</a:t>
            </a:r>
            <a:endParaRPr lang="en-IE" sz="20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E" sz="20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Whilst not working, I enjoy cooking and listening to </a:t>
            </a:r>
            <a:r>
              <a:rPr lang="en-IE" sz="204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rock’n</a:t>
            </a:r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roll</a:t>
            </a:r>
          </a:p>
        </p:txBody>
      </p:sp>
      <p:pic>
        <p:nvPicPr>
          <p:cNvPr id="2" name="Picture 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1A37E41-A4B5-92BE-5938-1ABFECBDC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2" y="107160"/>
            <a:ext cx="2191641" cy="2101473"/>
          </a:xfrm>
          <a:prstGeom prst="rect">
            <a:avLst/>
          </a:prstGeom>
        </p:spPr>
      </p:pic>
      <p:pic>
        <p:nvPicPr>
          <p:cNvPr id="1028" name="Picture 4" descr="Image result for microsoft power bi data analyst certification">
            <a:extLst>
              <a:ext uri="{FF2B5EF4-FFF2-40B4-BE49-F238E27FC236}">
                <a16:creationId xmlns:a16="http://schemas.microsoft.com/office/drawing/2014/main" id="{E4A688B7-6D1E-8982-A515-AD54B924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43" y="4348296"/>
            <a:ext cx="1796760" cy="18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00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FA262-DBC9-5807-53D7-D660DC646545}"/>
              </a:ext>
            </a:extLst>
          </p:cNvPr>
          <p:cNvSpPr txBox="1">
            <a:spLocks/>
          </p:cNvSpPr>
          <p:nvPr/>
        </p:nvSpPr>
        <p:spPr>
          <a:xfrm>
            <a:off x="145617" y="0"/>
            <a:ext cx="10724938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/>
              <a:t>Rationale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012177-506F-2BB6-9B1B-2C1D1030F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04" y="1114067"/>
            <a:ext cx="9368824" cy="840314"/>
          </a:xfrm>
        </p:spPr>
        <p:txBody>
          <a:bodyPr>
            <a:normAutofit/>
          </a:bodyPr>
          <a:lstStyle/>
          <a:p>
            <a:r>
              <a:rPr lang="en-US" sz="3264" dirty="0"/>
              <a:t>Why access ADO data from Power BI?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4316E87-10D5-6643-6EF2-CE70AA21F881}"/>
              </a:ext>
            </a:extLst>
          </p:cNvPr>
          <p:cNvSpPr txBox="1">
            <a:spLocks/>
          </p:cNvSpPr>
          <p:nvPr/>
        </p:nvSpPr>
        <p:spPr>
          <a:xfrm>
            <a:off x="900182" y="2039417"/>
            <a:ext cx="6693140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856" dirty="0"/>
              <a:t>Customize reporting of ADO</a:t>
            </a:r>
          </a:p>
          <a:p>
            <a:pPr marL="349724"/>
            <a:r>
              <a:rPr lang="en-US" sz="2856" dirty="0"/>
              <a:t>Build reports not available in the GUI</a:t>
            </a:r>
          </a:p>
          <a:p>
            <a:pPr marL="349724"/>
            <a:r>
              <a:rPr lang="en-US" sz="2856" dirty="0"/>
              <a:t>Build analytics on ADO data</a:t>
            </a:r>
          </a:p>
        </p:txBody>
      </p:sp>
      <p:sp>
        <p:nvSpPr>
          <p:cNvPr id="10" name="AutoShape 4" descr="Relationship diagram for Analytics data model.">
            <a:extLst>
              <a:ext uri="{FF2B5EF4-FFF2-40B4-BE49-F238E27FC236}">
                <a16:creationId xmlns:a16="http://schemas.microsoft.com/office/drawing/2014/main" id="{0A7B31E4-61D0-E700-0DFD-8FAE796886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2803" y="3341828"/>
            <a:ext cx="3197497" cy="319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GB" sz="183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B043-EE75-7CD0-606E-A5566A506D21}"/>
              </a:ext>
            </a:extLst>
          </p:cNvPr>
          <p:cNvSpPr txBox="1">
            <a:spLocks/>
          </p:cNvSpPr>
          <p:nvPr/>
        </p:nvSpPr>
        <p:spPr>
          <a:xfrm>
            <a:off x="1254449" y="3869485"/>
            <a:ext cx="2866844" cy="840314"/>
          </a:xfrm>
          <a:prstGeom prst="rect">
            <a:avLst/>
          </a:prstGeom>
        </p:spPr>
        <p:txBody>
          <a:bodyPr vert="horz" lIns="93260" tIns="46630" rIns="93260" bIns="4663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64" dirty="0"/>
              <a:t>Team Members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F71790-9D84-AB0D-F98D-ADFBD427F78A}"/>
              </a:ext>
            </a:extLst>
          </p:cNvPr>
          <p:cNvSpPr txBox="1">
            <a:spLocks/>
          </p:cNvSpPr>
          <p:nvPr/>
        </p:nvSpPr>
        <p:spPr>
          <a:xfrm>
            <a:off x="7293758" y="3844051"/>
            <a:ext cx="2866844" cy="840314"/>
          </a:xfrm>
          <a:prstGeom prst="rect">
            <a:avLst/>
          </a:prstGeom>
        </p:spPr>
        <p:txBody>
          <a:bodyPr vert="horz" lIns="93260" tIns="46630" rIns="93260" bIns="4663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64" dirty="0"/>
              <a:t>Team Leaders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0B870-C3A0-FF04-11D7-4CD5E6ED814C}"/>
              </a:ext>
            </a:extLst>
          </p:cNvPr>
          <p:cNvSpPr txBox="1">
            <a:spLocks/>
          </p:cNvSpPr>
          <p:nvPr/>
        </p:nvSpPr>
        <p:spPr>
          <a:xfrm>
            <a:off x="1219528" y="4727010"/>
            <a:ext cx="4020889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040" dirty="0"/>
              <a:t>Measure own performance</a:t>
            </a:r>
          </a:p>
          <a:p>
            <a:pPr marL="349724"/>
            <a:r>
              <a:rPr lang="en-US" sz="2040" dirty="0"/>
              <a:t>Explain impacts of issues</a:t>
            </a:r>
          </a:p>
          <a:p>
            <a:pPr marL="349724"/>
            <a:r>
              <a:rPr lang="en-US" sz="2040" dirty="0"/>
              <a:t>Report on assigned </a:t>
            </a:r>
            <a:r>
              <a:rPr lang="en-US" sz="2040" dirty="0" err="1"/>
              <a:t>WorkItems</a:t>
            </a:r>
            <a:endParaRPr lang="en-US" sz="204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2E3D459-1BC1-F571-9DA3-CB1B42884144}"/>
              </a:ext>
            </a:extLst>
          </p:cNvPr>
          <p:cNvSpPr txBox="1">
            <a:spLocks/>
          </p:cNvSpPr>
          <p:nvPr/>
        </p:nvSpPr>
        <p:spPr>
          <a:xfrm>
            <a:off x="7241275" y="4724184"/>
            <a:ext cx="4179759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040" dirty="0"/>
              <a:t>Measure team performance</a:t>
            </a:r>
          </a:p>
          <a:p>
            <a:pPr marL="349724"/>
            <a:r>
              <a:rPr lang="en-US" sz="2040" dirty="0"/>
              <a:t>Measure members performance</a:t>
            </a:r>
          </a:p>
          <a:p>
            <a:pPr marL="349724"/>
            <a:r>
              <a:rPr lang="en-US" sz="2040" dirty="0"/>
              <a:t>Report on Progress</a:t>
            </a:r>
          </a:p>
        </p:txBody>
      </p:sp>
      <p:pic>
        <p:nvPicPr>
          <p:cNvPr id="12" name="Graphic 11" descr="Group of people outline">
            <a:extLst>
              <a:ext uri="{FF2B5EF4-FFF2-40B4-BE49-F238E27FC236}">
                <a16:creationId xmlns:a16="http://schemas.microsoft.com/office/drawing/2014/main" id="{2FB57FBD-9992-40D6-4089-7A28436A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46" y="4630517"/>
            <a:ext cx="1059776" cy="1059776"/>
          </a:xfrm>
          <a:prstGeom prst="rect">
            <a:avLst/>
          </a:prstGeom>
        </p:spPr>
      </p:pic>
      <p:pic>
        <p:nvPicPr>
          <p:cNvPr id="16" name="Graphic 15" descr="Connections outline">
            <a:extLst>
              <a:ext uri="{FF2B5EF4-FFF2-40B4-BE49-F238E27FC236}">
                <a16:creationId xmlns:a16="http://schemas.microsoft.com/office/drawing/2014/main" id="{07FA0AC7-A0D7-E8CD-07B7-6DB1763DE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5846" y="4562690"/>
            <a:ext cx="1275971" cy="1275971"/>
          </a:xfrm>
          <a:prstGeom prst="rect">
            <a:avLst/>
          </a:prstGeom>
        </p:spPr>
      </p:pic>
      <p:pic>
        <p:nvPicPr>
          <p:cNvPr id="18" name="Graphic 17" descr="Questions outline">
            <a:extLst>
              <a:ext uri="{FF2B5EF4-FFF2-40B4-BE49-F238E27FC236}">
                <a16:creationId xmlns:a16="http://schemas.microsoft.com/office/drawing/2014/main" id="{8E268125-CC22-013A-DEFB-49ABAFFB1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5398" y="1188362"/>
            <a:ext cx="2366836" cy="23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uiExpand="1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208896" y="1685248"/>
            <a:ext cx="7253152" cy="32501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data access can be done by Personal Access Tokens.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token can be created with very specific permissions. Currently, there </a:t>
            </a: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 35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scopes for the permissions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29089-BC1D-4283-BFF3-322CACFF886A}"/>
              </a:ext>
            </a:extLst>
          </p:cNvPr>
          <p:cNvSpPr txBox="1"/>
          <p:nvPr/>
        </p:nvSpPr>
        <p:spPr>
          <a:xfrm>
            <a:off x="3799114" y="6479278"/>
            <a:ext cx="863736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>
                <a:hlinkClick r:id="rId3"/>
              </a:rPr>
              <a:t>https://docs.microsoft.com/en-us/azure/devops/organizations/accounts/use-personal-access-tokens-to-authenticate?</a:t>
            </a:r>
            <a:endParaRPr lang="en-GB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6D38-AD10-4EC5-8AD6-A90DE1E1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53" y="1507285"/>
            <a:ext cx="4244228" cy="511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1CAC4-630E-4C89-B238-49E38C41F719}"/>
              </a:ext>
            </a:extLst>
          </p:cNvPr>
          <p:cNvSpPr txBox="1"/>
          <p:nvPr/>
        </p:nvSpPr>
        <p:spPr>
          <a:xfrm>
            <a:off x="120607" y="-260"/>
            <a:ext cx="12167560" cy="1071062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“…Someone's knockin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door. Somebody's ringin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bell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 me a favor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door and let '</a:t>
            </a:r>
            <a:r>
              <a:rPr lang="en-US" b="0" i="1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in, yeah, yeah, yeah, yeah, yeah”  	                      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 '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by Wings ,circa 1976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31045" y="5579751"/>
            <a:ext cx="897642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is a difference between the ways you connect with Power BI.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</a:t>
            </a:r>
            <a:r>
              <a:rPr lang="en-GB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Odata</a:t>
            </a: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Feed, you will be able to see most of the data stored in ADO and create your own Key Indicators.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A1AF-35DE-4871-9B0A-3D1AA3E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8" y="1204358"/>
            <a:ext cx="3440269" cy="382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900746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>
                <a:hlinkClick r:id="rId4"/>
              </a:rPr>
              <a:t>https://docs.microsoft.com/en-us/azure/devops/report/powerbi/data-connector-dataset?view=azure-devops</a:t>
            </a:r>
            <a:endParaRPr lang="en-GB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9F6A8-9EB5-47C5-910E-1B00AD69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69" y="2552772"/>
            <a:ext cx="6924461" cy="302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E7137-6847-4AED-B78B-0F3A6406286A}"/>
              </a:ext>
            </a:extLst>
          </p:cNvPr>
          <p:cNvSpPr txBox="1"/>
          <p:nvPr/>
        </p:nvSpPr>
        <p:spPr>
          <a:xfrm>
            <a:off x="120607" y="-260"/>
            <a:ext cx="12201308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“Who are you?  Who, who, who, who?”                 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 are you by The Who ,circa 1978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6CC6-A572-4B1C-A40B-6E2FE60D10E3}"/>
              </a:ext>
            </a:extLst>
          </p:cNvPr>
          <p:cNvSpPr txBox="1"/>
          <p:nvPr/>
        </p:nvSpPr>
        <p:spPr>
          <a:xfrm>
            <a:off x="4503733" y="1653311"/>
            <a:ext cx="7195599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connecting with a PAT, choose Basic Authentication.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Name = (empty)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= PAT</a:t>
            </a:r>
          </a:p>
        </p:txBody>
      </p:sp>
    </p:spTree>
    <p:extLst>
      <p:ext uri="{BB962C8B-B14F-4D97-AF65-F5344CB8AC3E}">
        <p14:creationId xmlns:p14="http://schemas.microsoft.com/office/powerpoint/2010/main" val="39459678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1119428"/>
            <a:ext cx="1218088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an Online Services, you will be able to see Boards Only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4D735-E13E-4722-B527-D126FA9D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641438"/>
            <a:ext cx="2935576" cy="32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9322B-956F-4891-9606-A715366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4" y="1710419"/>
            <a:ext cx="9085670" cy="527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55F20-091D-469C-8076-0F0F7D6782EB}"/>
              </a:ext>
            </a:extLst>
          </p:cNvPr>
          <p:cNvSpPr txBox="1"/>
          <p:nvPr/>
        </p:nvSpPr>
        <p:spPr>
          <a:xfrm>
            <a:off x="156475" y="0"/>
            <a:ext cx="12099675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couldn't love you any better , I love you just the way you are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Just the way you are by Billy Joel, circa 1977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3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10077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https://docs.microsoft.com/en-us/azure/devops/report/extend-analytics/data-model-analytics-service?view=azure-devops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7097-6CD2-4A9C-924E-421ED3CC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351"/>
            <a:ext cx="20193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3945"/>
            <a:ext cx="2019300" cy="3552825"/>
          </a:xfrm>
          <a:prstGeom prst="rect">
            <a:avLst/>
          </a:prstGeom>
        </p:spPr>
      </p:pic>
      <p:pic>
        <p:nvPicPr>
          <p:cNvPr id="1026" name="Picture 2" descr="Analytics Data Model">
            <a:extLst>
              <a:ext uri="{FF2B5EF4-FFF2-40B4-BE49-F238E27FC236}">
                <a16:creationId xmlns:a16="http://schemas.microsoft.com/office/drawing/2014/main" id="{A699646F-AD94-4522-B040-4779BC1E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51" y="1527351"/>
            <a:ext cx="5842876" cy="5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is about to unfold, Upstairs before the night's too old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Tonight’s the night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Alright) by Rod Stewart , circa 1976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FBAE-3514-4B49-8217-072288BE6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8" y="5198898"/>
            <a:ext cx="3499918" cy="57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0F87-1FF2-477F-8547-38F502627156}"/>
              </a:ext>
            </a:extLst>
          </p:cNvPr>
          <p:cNvSpPr txBox="1"/>
          <p:nvPr/>
        </p:nvSpPr>
        <p:spPr>
          <a:xfrm>
            <a:off x="307649" y="5617177"/>
            <a:ext cx="423610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 data option will give you more flexibility!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392A-2A78-43F1-841A-18C809A4337F}"/>
              </a:ext>
            </a:extLst>
          </p:cNvPr>
          <p:cNvSpPr txBox="1"/>
          <p:nvPr/>
        </p:nvSpPr>
        <p:spPr>
          <a:xfrm>
            <a:off x="3000704" y="1103082"/>
            <a:ext cx="577197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OData, you will be able to see it all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88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78004F-A384-4F2A-998A-96E37DE39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46100"/>
              </p:ext>
            </p:extLst>
          </p:nvPr>
        </p:nvGraphicFramePr>
        <p:xfrm>
          <a:off x="156475" y="1207672"/>
          <a:ext cx="9011280" cy="248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820">
                  <a:extLst>
                    <a:ext uri="{9D8B030D-6E8A-4147-A177-3AD203B41FA5}">
                      <a16:colId xmlns:a16="http://schemas.microsoft.com/office/drawing/2014/main" val="4134057602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1888561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757822898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8175520"/>
                    </a:ext>
                  </a:extLst>
                </a:gridCol>
              </a:tblGrid>
              <a:tr h="2045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679727086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Boards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Test Plans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 &amp; Test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51785382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"/>
                        </a:rPr>
                        <a:t>Open Bugs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4"/>
                        </a:rPr>
                        <a:t>Progress Status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5"/>
                        </a:rPr>
                        <a:t>Outcome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6"/>
                        </a:rPr>
                        <a:t>Test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96827910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7"/>
                        </a:rPr>
                        <a:t>Bug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8"/>
                        </a:rPr>
                        <a:t>Requirements Tracking &amp; Traceability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Outcome Summary for all Pipelines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0"/>
                        </a:rPr>
                        <a:t>Test Summary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48690779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1"/>
                        </a:rPr>
                        <a:t>Rollup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2"/>
                        </a:rPr>
                        <a:t>Test Status Report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3"/>
                        </a:rPr>
                        <a:t>Pass Rate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4"/>
                        </a:rPr>
                        <a:t>Failed Tests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915343824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5"/>
                        </a:rPr>
                        <a:t>Feature Progress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6"/>
                        </a:rPr>
                        <a:t>Test Execution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hlinkClick r:id="rId17"/>
                        </a:rPr>
                        <a:t>Stage/Task/Job Wise Failures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8"/>
                        </a:rPr>
                        <a:t>Flaky Tests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252459887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19"/>
                        </a:rPr>
                        <a:t>Work Items With Direct Links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0"/>
                        </a:rPr>
                        <a:t>Test Suites Aggregated View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1"/>
                        </a:rPr>
                        <a:t>Pipeline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22"/>
                        </a:rPr>
                        <a:t>Test Duration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2334657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3"/>
                        </a:rPr>
                        <a:t>Sprint Burndown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4"/>
                        </a:rPr>
                        <a:t>Tester by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5"/>
                        </a:rPr>
                        <a:t>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6"/>
                        </a:rPr>
                        <a:t>Test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95314005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7"/>
                        </a:rPr>
                        <a:t>Cumulative Flow Diagram (CFD)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8"/>
                        </a:rPr>
                        <a:t>Test Configuration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9"/>
                        </a:rPr>
                        <a:t>Task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0"/>
                        </a:rPr>
                        <a:t>Pass Rate Trend of a Test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104036678"/>
                  </a:ext>
                </a:extLst>
              </a:tr>
              <a:tr h="2045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1"/>
                        </a:rPr>
                        <a:t>Lead/Cycle Time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2"/>
                        </a:rPr>
                        <a:t>Task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584875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8738475" y="2952529"/>
            <a:ext cx="3698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reports available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4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B4EC26F-E157-4812-9293-D33170B0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4" y="3649663"/>
            <a:ext cx="5942523" cy="331716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5CB21-951B-4DAB-8E61-54453BAF207D}"/>
              </a:ext>
            </a:extLst>
          </p:cNvPr>
          <p:cNvSpPr txBox="1"/>
          <p:nvPr/>
        </p:nvSpPr>
        <p:spPr>
          <a:xfrm>
            <a:off x="94573" y="6477460"/>
            <a:ext cx="5717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4"/>
              </a:rPr>
              <a:t>https://github.com/nbrown02/AzureDevOps-OData-SampleReports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41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a7d733-6ed1-4148-ae73-99afb5027f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38DCB6722E646B9681E629ADCB503" ma:contentTypeVersion="14" ma:contentTypeDescription="Create a new document." ma:contentTypeScope="" ma:versionID="fb92526f0037048f2ef9b3e0520796c8">
  <xsd:schema xmlns:xsd="http://www.w3.org/2001/XMLSchema" xmlns:xs="http://www.w3.org/2001/XMLSchema" xmlns:p="http://schemas.microsoft.com/office/2006/metadata/properties" xmlns:ns2="63a7d733-6ed1-4148-ae73-99afb5027f5d" xmlns:ns3="f113f064-d97e-4029-a76c-d431010fe237" targetNamespace="http://schemas.microsoft.com/office/2006/metadata/properties" ma:root="true" ma:fieldsID="7058699bdead90622d15a001c8a5b6b6" ns2:_="" ns3:_="">
    <xsd:import namespace="63a7d733-6ed1-4148-ae73-99afb5027f5d"/>
    <xsd:import namespace="f113f064-d97e-4029-a76c-d431010fe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7d733-6ed1-4148-ae73-99afb5027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3f064-d97e-4029-a76c-d431010fe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a7d733-6ed1-4148-ae73-99afb5027f5d"/>
    <ds:schemaRef ds:uri="f113f064-d97e-4029-a76c-d431010fe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0E96CD-4BD3-4753-9635-52BE797A112E}">
  <ds:schemaRefs>
    <ds:schemaRef ds:uri="63a7d733-6ed1-4148-ae73-99afb5027f5d"/>
    <ds:schemaRef ds:uri="f113f064-d97e-4029-a76c-d431010fe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2487</Words>
  <Application>Microsoft Office PowerPoint</Application>
  <PresentationFormat>Custom</PresentationFormat>
  <Paragraphs>244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Field experiences</dc:title>
  <dc:creator>Valmir Meneses</dc:creator>
  <cp:lastModifiedBy>Valmir Meneses</cp:lastModifiedBy>
  <cp:revision>3</cp:revision>
  <dcterms:created xsi:type="dcterms:W3CDTF">2020-06-17T10:29:52Z</dcterms:created>
  <dcterms:modified xsi:type="dcterms:W3CDTF">2024-04-17T11:14:22Z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2020-06-17T10:40:00Z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98f61eb5-b5e7-41c6-bdae-0d149ecf064d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0x0101005A938DCB6722E646B9681E629ADCB503</vt:lpwstr>
  </property>
</Properties>
</file>